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342989" y="3354869"/>
            <a:ext cx="1877127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Dal 2 aprile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116378" y="3660630"/>
            <a:ext cx="2434043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puoi candidarti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Unione europea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Le nuove amicizie</a:t>
            </a:r>
            <a:br>
              <a:rPr lang="fr-FR"/>
            </a:br>
            <a:r>
              <a:rPr lang="fr-FR"/>
              <a:t>partono da qui!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Unione europea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4A7E941-1E83-D5FC-C932-B70B5FE785A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1984B0-22E7-4021-DC19-CDDA359B7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4264B1E-343A-2A55-C067-2694EA1B31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40FF84C-9E75-DF77-6E4D-CEF8198CDAE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9203C46-894E-4A15-AD7D-37E3E00237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11701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119</cp:revision>
  <dcterms:created xsi:type="dcterms:W3CDTF">2021-04-28T16:14:15Z</dcterms:created>
  <dcterms:modified xsi:type="dcterms:W3CDTF">2025-01-16T21:01:36Z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